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63" r:id="rId2"/>
    <p:sldId id="264" r:id="rId3"/>
    <p:sldId id="266" r:id="rId4"/>
    <p:sldId id="26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AD47"/>
    <a:srgbClr val="A5B77E"/>
    <a:srgbClr val="686F59"/>
    <a:srgbClr val="DAE6F3"/>
    <a:srgbClr val="B7C1CD"/>
    <a:srgbClr val="595959"/>
    <a:srgbClr val="7E866C"/>
    <a:srgbClr val="D8E7BA"/>
    <a:srgbClr val="C5DB97"/>
    <a:srgbClr val="DBE8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46" autoAdjust="0"/>
  </p:normalViewPr>
  <p:slideViewPr>
    <p:cSldViewPr>
      <p:cViewPr varScale="1">
        <p:scale>
          <a:sx n="104" d="100"/>
          <a:sy n="104" d="100"/>
        </p:scale>
        <p:origin x="40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E003A5-7339-4937-9643-219E96314ECD}" type="datetimeFigureOut">
              <a:rPr lang="en-NL" smtClean="0"/>
              <a:t>2021-02-09</a:t>
            </a:fld>
            <a:endParaRPr lang="en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F9F3A4-6DAF-4B5F-A500-C020EE233D8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723303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9F3A4-6DAF-4B5F-A500-C020EE233D86}" type="slidenum">
              <a:rPr lang="en-NL" smtClean="0"/>
              <a:t>1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452657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2ABA797-22FC-4F4A-8C3C-FBAC51260F28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16" y="6381328"/>
            <a:ext cx="3645244" cy="28536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348880"/>
            <a:ext cx="7772400" cy="1008112"/>
          </a:xfrm>
        </p:spPr>
        <p:txBody>
          <a:bodyPr>
            <a:normAutofit/>
          </a:bodyPr>
          <a:lstStyle>
            <a:lvl1pPr algn="ctr">
              <a:defRPr sz="40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73017"/>
            <a:ext cx="6400800" cy="1966729"/>
          </a:xfrm>
        </p:spPr>
        <p:txBody>
          <a:bodyPr>
            <a:normAutofit/>
          </a:bodyPr>
          <a:lstStyle>
            <a:lvl1pPr marL="0" indent="0" algn="ctr">
              <a:buNone/>
              <a:defRPr sz="4000"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36AE656-846F-4D9C-81BB-176DF73D5DA7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045" y="1041988"/>
            <a:ext cx="5121910" cy="8096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0923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bg>
      <p:bgPr>
        <a:solidFill>
          <a:srgbClr val="C5DB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0FBFF96-7901-4D25-B9FC-BB51D33B0AC8}" type="datetimeFigureOut">
              <a:rPr lang="en-GB" smtClean="0"/>
              <a:pPr/>
              <a:t>09/02/2021</a:t>
            </a:fld>
            <a:endParaRPr lang="en-GB" dirty="0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1E1BB711-A3A2-4779-88A7-E1860A9AC1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05200" y="6388132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50B9028A-E7AB-4002-87EA-05CB92093B4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0059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bg>
      <p:bgPr>
        <a:solidFill>
          <a:srgbClr val="C5DB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>
            <a:normAutofit/>
          </a:bodyPr>
          <a:lstStyle>
            <a:lvl1pPr>
              <a:defRPr sz="40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0FBFF96-7901-4D25-B9FC-BB51D33B0AC8}" type="datetimeFigureOut">
              <a:rPr lang="en-GB" smtClean="0"/>
              <a:pPr/>
              <a:t>09/02/2021</a:t>
            </a:fld>
            <a:endParaRPr lang="en-GB" dirty="0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7BCD48C3-1372-4091-A73A-B410996A21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05200" y="6388132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50B9028A-E7AB-4002-87EA-05CB92093B4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630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Pr>
        <a:solidFill>
          <a:srgbClr val="C5DB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0FBFF96-7901-4D25-B9FC-BB51D33B0AC8}" type="datetimeFigureOut">
              <a:rPr lang="en-GB" smtClean="0"/>
              <a:pPr/>
              <a:t>09/02/2021</a:t>
            </a:fld>
            <a:endParaRPr lang="en-GB" dirty="0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022A7579-DB77-4F2E-A222-8E61417F58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05200" y="6388132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50B9028A-E7AB-4002-87EA-05CB92093B4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117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solidFill>
          <a:srgbClr val="C5DB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0FBFF96-7901-4D25-B9FC-BB51D33B0AC8}" type="datetimeFigureOut">
              <a:rPr lang="en-GB" smtClean="0"/>
              <a:pPr/>
              <a:t>09/02/2021</a:t>
            </a:fld>
            <a:endParaRPr lang="en-GB" dirty="0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E4551A23-F877-471F-9C6D-2023BA1F14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05200" y="6388132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50B9028A-E7AB-4002-87EA-05CB92093B4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6853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Pr>
        <a:solidFill>
          <a:srgbClr val="C5DB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4929412"/>
          </a:xfrm>
        </p:spPr>
        <p:txBody>
          <a:bodyPr/>
          <a:lstStyle>
            <a:lvl1pPr>
              <a:defRPr sz="2800"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2400"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2000"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800"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800"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4929412"/>
          </a:xfrm>
        </p:spPr>
        <p:txBody>
          <a:bodyPr/>
          <a:lstStyle>
            <a:lvl1pPr>
              <a:defRPr sz="2800"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2400"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2000"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800"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800"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0FBFF96-7901-4D25-B9FC-BB51D33B0AC8}" type="datetimeFigureOut">
              <a:rPr lang="en-GB" smtClean="0"/>
              <a:pPr/>
              <a:t>09/02/2021</a:t>
            </a:fld>
            <a:endParaRPr lang="en-GB" dirty="0"/>
          </a:p>
        </p:txBody>
      </p:sp>
      <p:sp>
        <p:nvSpPr>
          <p:cNvPr id="8" name="Tijdelijke aanduiding voor dianummer 5">
            <a:extLst>
              <a:ext uri="{FF2B5EF4-FFF2-40B4-BE49-F238E27FC236}">
                <a16:creationId xmlns:a16="http://schemas.microsoft.com/office/drawing/2014/main" id="{AC500309-5251-410E-B5AF-084D66E539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05200" y="6388132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50B9028A-E7AB-4002-87EA-05CB92093B4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3371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bg>
      <p:bgPr>
        <a:solidFill>
          <a:srgbClr val="C5DB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1836514"/>
            <a:ext cx="4040188" cy="4289649"/>
          </a:xfrm>
        </p:spPr>
        <p:txBody>
          <a:bodyPr/>
          <a:lstStyle>
            <a:lvl1pPr>
              <a:defRPr sz="2400"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2000"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800"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19675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836514"/>
            <a:ext cx="4041775" cy="4289649"/>
          </a:xfrm>
        </p:spPr>
        <p:txBody>
          <a:bodyPr/>
          <a:lstStyle>
            <a:lvl1pPr>
              <a:defRPr sz="2400"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2000"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800"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0FBFF96-7901-4D25-B9FC-BB51D33B0AC8}" type="datetimeFigureOut">
              <a:rPr lang="en-GB" smtClean="0"/>
              <a:pPr/>
              <a:t>09/02/2021</a:t>
            </a:fld>
            <a:endParaRPr lang="en-GB" dirty="0"/>
          </a:p>
        </p:txBody>
      </p:sp>
      <p:sp>
        <p:nvSpPr>
          <p:cNvPr id="10" name="Tijdelijke aanduiding voor dianummer 5">
            <a:extLst>
              <a:ext uri="{FF2B5EF4-FFF2-40B4-BE49-F238E27FC236}">
                <a16:creationId xmlns:a16="http://schemas.microsoft.com/office/drawing/2014/main" id="{0B2FFA6F-24F6-47D3-BE8B-91B7BF258F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505200" y="6388132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50B9028A-E7AB-4002-87EA-05CB92093B4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1017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Pr>
        <a:solidFill>
          <a:srgbClr val="C5DB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0FBFF96-7901-4D25-B9FC-BB51D33B0AC8}" type="datetimeFigureOut">
              <a:rPr lang="en-GB" smtClean="0"/>
              <a:pPr/>
              <a:t>09/02/2021</a:t>
            </a:fld>
            <a:endParaRPr lang="en-GB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33E8872-5C54-48B9-B9EA-B010A7680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05200" y="6388132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50B9028A-E7AB-4002-87EA-05CB92093B4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9993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bg>
      <p:bgPr>
        <a:solidFill>
          <a:srgbClr val="C5DB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0FBFF96-7901-4D25-B9FC-BB51D33B0AC8}" type="datetimeFigureOut">
              <a:rPr lang="en-GB" smtClean="0"/>
              <a:pPr/>
              <a:t>09/02/2021</a:t>
            </a:fld>
            <a:endParaRPr lang="en-GB" dirty="0"/>
          </a:p>
        </p:txBody>
      </p:sp>
      <p:sp>
        <p:nvSpPr>
          <p:cNvPr id="5" name="Tijdelijke aanduiding voor dianummer 5">
            <a:extLst>
              <a:ext uri="{FF2B5EF4-FFF2-40B4-BE49-F238E27FC236}">
                <a16:creationId xmlns:a16="http://schemas.microsoft.com/office/drawing/2014/main" id="{DC791C24-74B0-4DCB-8BAF-20E6622730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05200" y="6388132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50B9028A-E7AB-4002-87EA-05CB92093B4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5777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bg>
      <p:bgPr>
        <a:solidFill>
          <a:srgbClr val="C5DB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2800"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2400"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2000"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2000"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0FBFF96-7901-4D25-B9FC-BB51D33B0AC8}" type="datetimeFigureOut">
              <a:rPr lang="en-GB" smtClean="0"/>
              <a:pPr/>
              <a:t>09/02/2021</a:t>
            </a:fld>
            <a:endParaRPr lang="en-GB" dirty="0"/>
          </a:p>
        </p:txBody>
      </p:sp>
      <p:sp>
        <p:nvSpPr>
          <p:cNvPr id="8" name="Tijdelijke aanduiding voor dianummer 5">
            <a:extLst>
              <a:ext uri="{FF2B5EF4-FFF2-40B4-BE49-F238E27FC236}">
                <a16:creationId xmlns:a16="http://schemas.microsoft.com/office/drawing/2014/main" id="{82F8C3FE-CDF5-4F48-BC02-3D3EE07C10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05200" y="6388132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50B9028A-E7AB-4002-87EA-05CB92093B4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2773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bg>
      <p:bgPr>
        <a:solidFill>
          <a:srgbClr val="C5DB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b="1">
                <a:solidFill>
                  <a:srgbClr val="686F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0FBFF96-7901-4D25-B9FC-BB51D33B0AC8}" type="datetimeFigureOut">
              <a:rPr lang="en-GB" smtClean="0"/>
              <a:pPr/>
              <a:t>09/02/2021</a:t>
            </a:fld>
            <a:endParaRPr lang="en-GB" dirty="0"/>
          </a:p>
        </p:txBody>
      </p:sp>
      <p:sp>
        <p:nvSpPr>
          <p:cNvPr id="8" name="Tijdelijke aanduiding voor dianummer 5">
            <a:extLst>
              <a:ext uri="{FF2B5EF4-FFF2-40B4-BE49-F238E27FC236}">
                <a16:creationId xmlns:a16="http://schemas.microsoft.com/office/drawing/2014/main" id="{41EDD59C-5DAF-4095-96A8-7A746A6121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05200" y="6388132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50B9028A-E7AB-4002-87EA-05CB92093B4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1472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DB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B0C88C3-E00B-4F98-8D66-68C45DD0EA92}"/>
              </a:ext>
            </a:extLst>
          </p:cNvPr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6371702"/>
            <a:ext cx="1826168" cy="28536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163694"/>
            <a:ext cx="8229600" cy="8399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de stijl te bewerken</a:t>
            </a:r>
            <a:endParaRPr lang="en-GB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4929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0FBFF96-7901-4D25-B9FC-BB51D33B0AC8}" type="datetimeFigureOut">
              <a:rPr lang="en-GB" smtClean="0"/>
              <a:pPr/>
              <a:t>09/02/2021</a:t>
            </a:fld>
            <a:endParaRPr lang="en-GB" dirty="0"/>
          </a:p>
        </p:txBody>
      </p:sp>
      <p:sp>
        <p:nvSpPr>
          <p:cNvPr id="8" name="Tijdelijke aanduiding voor dianummer 5">
            <a:extLst>
              <a:ext uri="{FF2B5EF4-FFF2-40B4-BE49-F238E27FC236}">
                <a16:creationId xmlns:a16="http://schemas.microsoft.com/office/drawing/2014/main" id="{37A9862A-3D6E-4D40-A241-E365D29624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05200" y="6388132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sz="16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50B9028A-E7AB-4002-87EA-05CB92093B4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2464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rgbClr val="595959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686F59"/>
          </a:solidFill>
          <a:latin typeface="Berlin Sans FB Demi" panose="020E0802020502020306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686F59"/>
          </a:solidFill>
          <a:latin typeface="Berlin Sans FB Demi" panose="020E0802020502020306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686F59"/>
          </a:solidFill>
          <a:latin typeface="Berlin Sans FB Demi" panose="020E0802020502020306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686F59"/>
          </a:solidFill>
          <a:latin typeface="Berlin Sans FB Demi" panose="020E0802020502020306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686F59"/>
          </a:solidFill>
          <a:latin typeface="Berlin Sans FB Demi" panose="020E0802020502020306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DB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348880"/>
            <a:ext cx="7772400" cy="2592288"/>
          </a:xfrm>
        </p:spPr>
        <p:txBody>
          <a:bodyPr>
            <a:normAutofit/>
          </a:bodyPr>
          <a:lstStyle/>
          <a:p>
            <a:r>
              <a:rPr lang="en-GB"/>
              <a:t>Overview </a:t>
            </a:r>
            <a:br>
              <a:rPr lang="en-GB"/>
            </a:br>
            <a:r>
              <a:rPr lang="en-GB" sz="4800"/>
              <a:t>@</a:t>
            </a:r>
            <a:br>
              <a:rPr lang="en-GB" sz="4800"/>
            </a:br>
            <a:r>
              <a:rPr lang="en-GB" sz="4800"/>
              <a:t>&lt;Organisation&gt;</a:t>
            </a:r>
            <a:endParaRPr lang="en-GB" sz="4800" noProof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37A06-85ED-4528-A18B-C22EC2126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AD Domains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EA4DA4-2C91-4581-9C5F-93F7FA9643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445224"/>
            <a:ext cx="8229600" cy="680939"/>
          </a:xfrm>
        </p:spPr>
        <p:txBody>
          <a:bodyPr/>
          <a:lstStyle/>
          <a:p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76E0E47-02F1-4D12-B23C-18052E52C9D1}"/>
              </a:ext>
            </a:extLst>
          </p:cNvPr>
          <p:cNvGrpSpPr/>
          <p:nvPr/>
        </p:nvGrpSpPr>
        <p:grpSpPr>
          <a:xfrm>
            <a:off x="3141477" y="3556302"/>
            <a:ext cx="2866055" cy="1732527"/>
            <a:chOff x="483267" y="1062640"/>
            <a:chExt cx="2866055" cy="1732527"/>
          </a:xfrm>
        </p:grpSpPr>
        <p:sp>
          <p:nvSpPr>
            <p:cNvPr id="5" name="Isosceles Triangle 4">
              <a:extLst>
                <a:ext uri="{FF2B5EF4-FFF2-40B4-BE49-F238E27FC236}">
                  <a16:creationId xmlns:a16="http://schemas.microsoft.com/office/drawing/2014/main" id="{B6E2E88A-3681-4FD4-A0BD-108E0FBCF00A}"/>
                </a:ext>
              </a:extLst>
            </p:cNvPr>
            <p:cNvSpPr/>
            <p:nvPr/>
          </p:nvSpPr>
          <p:spPr>
            <a:xfrm>
              <a:off x="483267" y="1062640"/>
              <a:ext cx="2866055" cy="1732527"/>
            </a:xfrm>
            <a:prstGeom prst="triangle">
              <a:avLst/>
            </a:prstGeom>
            <a:solidFill>
              <a:srgbClr val="DAE6F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endParaRPr lang="en-GB" b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algn="ctr"/>
              <a:r>
                <a:rPr lang="en-GB" sz="1400" b="1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(First)</a:t>
              </a:r>
            </a:p>
            <a:p>
              <a:pPr algn="ctr"/>
              <a:r>
                <a:rPr lang="en-GB" b="1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</a:t>
              </a:r>
            </a:p>
            <a:p>
              <a:pPr algn="ctr"/>
              <a:endParaRPr lang="en-GB">
                <a:solidFill>
                  <a:schemeClr val="tx1"/>
                </a:solidFill>
              </a:endParaRPr>
            </a:p>
            <a:p>
              <a:pPr algn="ctr"/>
              <a:endParaRPr lang="en-GB">
                <a:solidFill>
                  <a:schemeClr val="tx1"/>
                </a:solidFill>
              </a:endParaRPr>
            </a:p>
            <a:p>
              <a:pPr algn="ctr"/>
              <a:endParaRPr lang="en-GB">
                <a:solidFill>
                  <a:schemeClr val="tx1"/>
                </a:solidFill>
              </a:endParaRPr>
            </a:p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8F55CCE-CB50-418D-BFC2-1ABF8E9467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6254" y="2220021"/>
              <a:ext cx="720080" cy="475789"/>
            </a:xfrm>
            <a:prstGeom prst="rect">
              <a:avLst/>
            </a:prstGeom>
          </p:spPr>
        </p:pic>
      </p:grp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C8BCA4C6-6EF9-42AD-83BD-9F3C52FEFCAC}"/>
              </a:ext>
            </a:extLst>
          </p:cNvPr>
          <p:cNvSpPr/>
          <p:nvPr/>
        </p:nvSpPr>
        <p:spPr>
          <a:xfrm>
            <a:off x="460691" y="3437715"/>
            <a:ext cx="2624229" cy="1416045"/>
          </a:xfrm>
          <a:prstGeom prst="triangle">
            <a:avLst/>
          </a:prstGeom>
          <a:solidFill>
            <a:srgbClr val="DAE6F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endParaRPr lang="en-GB" b="1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en-GB" b="1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en-GB" b="1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GB" sz="1400" b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(Secondary)</a:t>
            </a:r>
          </a:p>
          <a:p>
            <a:pPr algn="ctr"/>
            <a:r>
              <a:rPr lang="en-GB" b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</a:t>
            </a:r>
          </a:p>
          <a:p>
            <a:pPr algn="ctr"/>
            <a:endParaRPr lang="en-GB">
              <a:solidFill>
                <a:schemeClr val="tx1"/>
              </a:solidFill>
            </a:endParaRPr>
          </a:p>
          <a:p>
            <a:pPr algn="ctr"/>
            <a:endParaRPr lang="en-GB">
              <a:solidFill>
                <a:schemeClr val="tx1"/>
              </a:solidFill>
            </a:endParaRPr>
          </a:p>
          <a:p>
            <a:pPr algn="ctr"/>
            <a:endParaRPr lang="en-GB">
              <a:solidFill>
                <a:schemeClr val="tx1"/>
              </a:solidFill>
            </a:endParaRPr>
          </a:p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DB940A96-C876-4838-A1A3-8065E00B420E}"/>
              </a:ext>
            </a:extLst>
          </p:cNvPr>
          <p:cNvSpPr/>
          <p:nvPr/>
        </p:nvSpPr>
        <p:spPr>
          <a:xfrm>
            <a:off x="795644" y="1712814"/>
            <a:ext cx="2624229" cy="1416045"/>
          </a:xfrm>
          <a:prstGeom prst="triangle">
            <a:avLst/>
          </a:prstGeom>
          <a:solidFill>
            <a:srgbClr val="DAE6F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endParaRPr lang="en-GB" b="1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en-GB" b="1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en-GB" b="1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GB" sz="1400" b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(Secondary)</a:t>
            </a:r>
          </a:p>
          <a:p>
            <a:pPr algn="ctr"/>
            <a:r>
              <a:rPr lang="en-GB" b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</a:p>
          <a:p>
            <a:pPr algn="ctr"/>
            <a:endParaRPr lang="en-GB">
              <a:solidFill>
                <a:schemeClr val="tx1"/>
              </a:solidFill>
            </a:endParaRPr>
          </a:p>
          <a:p>
            <a:pPr algn="ctr"/>
            <a:endParaRPr lang="en-GB">
              <a:solidFill>
                <a:schemeClr val="tx1"/>
              </a:solidFill>
            </a:endParaRPr>
          </a:p>
          <a:p>
            <a:pPr algn="ctr"/>
            <a:endParaRPr lang="en-GB">
              <a:solidFill>
                <a:schemeClr val="tx1"/>
              </a:solidFill>
            </a:endParaRPr>
          </a:p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D0FD7BAF-02FE-4986-85C8-DBC442943D05}"/>
              </a:ext>
            </a:extLst>
          </p:cNvPr>
          <p:cNvSpPr/>
          <p:nvPr/>
        </p:nvSpPr>
        <p:spPr>
          <a:xfrm>
            <a:off x="3259886" y="938254"/>
            <a:ext cx="2624229" cy="1416045"/>
          </a:xfrm>
          <a:prstGeom prst="triangle">
            <a:avLst/>
          </a:prstGeom>
          <a:solidFill>
            <a:srgbClr val="DAE6F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endParaRPr lang="en-GB" b="1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en-GB" b="1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en-GB" b="1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GB" sz="1400" b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(Secondary)</a:t>
            </a:r>
          </a:p>
          <a:p>
            <a:pPr algn="ctr"/>
            <a:r>
              <a:rPr lang="en-GB" b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</a:t>
            </a:r>
          </a:p>
          <a:p>
            <a:pPr algn="ctr"/>
            <a:endParaRPr lang="en-GB">
              <a:solidFill>
                <a:schemeClr val="tx1"/>
              </a:solidFill>
            </a:endParaRPr>
          </a:p>
          <a:p>
            <a:pPr algn="ctr"/>
            <a:endParaRPr lang="en-GB">
              <a:solidFill>
                <a:schemeClr val="tx1"/>
              </a:solidFill>
            </a:endParaRPr>
          </a:p>
          <a:p>
            <a:pPr algn="ctr"/>
            <a:endParaRPr lang="en-GB">
              <a:solidFill>
                <a:schemeClr val="tx1"/>
              </a:solidFill>
            </a:endParaRPr>
          </a:p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1E59CC8F-4A40-4A7E-8FC0-5C691AF21408}"/>
              </a:ext>
            </a:extLst>
          </p:cNvPr>
          <p:cNvSpPr/>
          <p:nvPr/>
        </p:nvSpPr>
        <p:spPr>
          <a:xfrm>
            <a:off x="5724128" y="1808371"/>
            <a:ext cx="2624229" cy="1416045"/>
          </a:xfrm>
          <a:prstGeom prst="triangle">
            <a:avLst/>
          </a:prstGeom>
          <a:solidFill>
            <a:srgbClr val="DAE6F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endParaRPr lang="en-GB" b="1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en-GB" b="1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en-GB" b="1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GB" sz="1400" b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(Secondary)</a:t>
            </a:r>
          </a:p>
          <a:p>
            <a:pPr algn="ctr"/>
            <a:r>
              <a:rPr lang="en-GB" b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</a:p>
          <a:p>
            <a:pPr algn="ctr"/>
            <a:endParaRPr lang="en-GB">
              <a:solidFill>
                <a:schemeClr val="tx1"/>
              </a:solidFill>
            </a:endParaRPr>
          </a:p>
          <a:p>
            <a:pPr algn="ctr"/>
            <a:endParaRPr lang="en-GB">
              <a:solidFill>
                <a:schemeClr val="tx1"/>
              </a:solidFill>
            </a:endParaRPr>
          </a:p>
          <a:p>
            <a:pPr algn="ctr"/>
            <a:endParaRPr lang="en-GB">
              <a:solidFill>
                <a:schemeClr val="tx1"/>
              </a:solidFill>
            </a:endParaRPr>
          </a:p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96FD527D-9E4D-448D-AC8D-9A3C1C4DD896}"/>
              </a:ext>
            </a:extLst>
          </p:cNvPr>
          <p:cNvSpPr/>
          <p:nvPr/>
        </p:nvSpPr>
        <p:spPr>
          <a:xfrm>
            <a:off x="6059080" y="3386510"/>
            <a:ext cx="2624229" cy="1416045"/>
          </a:xfrm>
          <a:prstGeom prst="triangle">
            <a:avLst/>
          </a:prstGeom>
          <a:solidFill>
            <a:srgbClr val="DAE6F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endParaRPr lang="en-GB" b="1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en-GB" b="1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en-GB" b="1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GB" sz="1400" b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(Secondary)</a:t>
            </a:r>
          </a:p>
          <a:p>
            <a:pPr algn="ctr"/>
            <a:r>
              <a:rPr lang="en-GB" b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</a:t>
            </a:r>
          </a:p>
          <a:p>
            <a:pPr algn="ctr"/>
            <a:endParaRPr lang="en-GB">
              <a:solidFill>
                <a:schemeClr val="tx1"/>
              </a:solidFill>
            </a:endParaRPr>
          </a:p>
          <a:p>
            <a:pPr algn="ctr"/>
            <a:endParaRPr lang="en-GB">
              <a:solidFill>
                <a:schemeClr val="tx1"/>
              </a:solidFill>
            </a:endParaRPr>
          </a:p>
          <a:p>
            <a:pPr algn="ctr"/>
            <a:endParaRPr lang="en-GB">
              <a:solidFill>
                <a:schemeClr val="tx1"/>
              </a:solidFill>
            </a:endParaRPr>
          </a:p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698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3FCB1-7560-48C8-98CF-8B86D5B31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Domain: &lt;Name&gt; (First)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7700193-F060-4C49-AF0E-E6C3396AFD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484784"/>
            <a:ext cx="5688632" cy="2844316"/>
          </a:xfrm>
        </p:spPr>
      </p:pic>
      <p:sp>
        <p:nvSpPr>
          <p:cNvPr id="7" name="Rechthoek 6">
            <a:extLst>
              <a:ext uri="{FF2B5EF4-FFF2-40B4-BE49-F238E27FC236}">
                <a16:creationId xmlns:a16="http://schemas.microsoft.com/office/drawing/2014/main" id="{197B49D2-432E-4C50-9AF1-40DCF194F3E2}"/>
              </a:ext>
            </a:extLst>
          </p:cNvPr>
          <p:cNvSpPr/>
          <p:nvPr/>
        </p:nvSpPr>
        <p:spPr>
          <a:xfrm>
            <a:off x="753838" y="1461329"/>
            <a:ext cx="2088232" cy="839916"/>
          </a:xfrm>
          <a:prstGeom prst="rect">
            <a:avLst/>
          </a:prstGeom>
          <a:gradFill>
            <a:gsLst>
              <a:gs pos="0">
                <a:schemeClr val="accent6">
                  <a:lumMod val="0"/>
                  <a:lumOff val="100000"/>
                </a:schemeClr>
              </a:gs>
              <a:gs pos="21000">
                <a:schemeClr val="accent6">
                  <a:lumMod val="0"/>
                  <a:lumOff val="100000"/>
                </a:schemeClr>
              </a:gs>
              <a:gs pos="44000">
                <a:srgbClr val="B7D6A3"/>
              </a:gs>
              <a:gs pos="100000">
                <a:srgbClr val="70AD47"/>
              </a:gs>
            </a:gsLst>
            <a:path path="circle">
              <a:fillToRect l="50000" t="-80000" r="50000" b="180000"/>
            </a:path>
          </a:gra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nl-NL"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BackupShare Servers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&lt;Name&gt;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&lt;Name&gt;</a:t>
            </a:r>
          </a:p>
        </p:txBody>
      </p:sp>
      <p:sp>
        <p:nvSpPr>
          <p:cNvPr id="8" name="Rechthoek 6">
            <a:extLst>
              <a:ext uri="{FF2B5EF4-FFF2-40B4-BE49-F238E27FC236}">
                <a16:creationId xmlns:a16="http://schemas.microsoft.com/office/drawing/2014/main" id="{B3EAFDFB-C2DA-4402-A13C-C7DBB556B503}"/>
              </a:ext>
            </a:extLst>
          </p:cNvPr>
          <p:cNvSpPr/>
          <p:nvPr/>
        </p:nvSpPr>
        <p:spPr>
          <a:xfrm>
            <a:off x="539552" y="4496230"/>
            <a:ext cx="2304256" cy="1008912"/>
          </a:xfrm>
          <a:prstGeom prst="rect">
            <a:avLst/>
          </a:prstGeom>
          <a:solidFill>
            <a:srgbClr val="D8E7BA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nl-NL"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QGripServers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&lt;Name&gt;</a:t>
            </a:r>
            <a:endParaRPr lang="nl-NL" sz="1400" b="1" dirty="0">
              <a:solidFill>
                <a:srgbClr val="59595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nl-NL"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&lt;Name&gt;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&lt;Name&gt;</a:t>
            </a:r>
          </a:p>
        </p:txBody>
      </p:sp>
      <p:sp>
        <p:nvSpPr>
          <p:cNvPr id="9" name="Rechthoek 6">
            <a:extLst>
              <a:ext uri="{FF2B5EF4-FFF2-40B4-BE49-F238E27FC236}">
                <a16:creationId xmlns:a16="http://schemas.microsoft.com/office/drawing/2014/main" id="{34C6F826-DB9E-4665-BA43-9FA6ED996D7D}"/>
              </a:ext>
            </a:extLst>
          </p:cNvPr>
          <p:cNvSpPr/>
          <p:nvPr/>
        </p:nvSpPr>
        <p:spPr>
          <a:xfrm>
            <a:off x="6236853" y="4496230"/>
            <a:ext cx="2304256" cy="839916"/>
          </a:xfrm>
          <a:prstGeom prst="rect">
            <a:avLst/>
          </a:prstGeom>
          <a:solidFill>
            <a:srgbClr val="D8E7BA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nl-NL"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QGrip DB Host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&lt;Name&gt;</a:t>
            </a:r>
            <a:endParaRPr lang="nl-NL" sz="1400" b="1" dirty="0">
              <a:solidFill>
                <a:srgbClr val="59595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&lt;Port&gt;</a:t>
            </a:r>
          </a:p>
        </p:txBody>
      </p:sp>
      <p:sp>
        <p:nvSpPr>
          <p:cNvPr id="10" name="Rechthoek 6">
            <a:extLst>
              <a:ext uri="{FF2B5EF4-FFF2-40B4-BE49-F238E27FC236}">
                <a16:creationId xmlns:a16="http://schemas.microsoft.com/office/drawing/2014/main" id="{811E8387-EC98-44D7-A919-671FC78F80F8}"/>
              </a:ext>
            </a:extLst>
          </p:cNvPr>
          <p:cNvSpPr/>
          <p:nvPr/>
        </p:nvSpPr>
        <p:spPr>
          <a:xfrm>
            <a:off x="6156176" y="1461329"/>
            <a:ext cx="2088232" cy="839916"/>
          </a:xfrm>
          <a:prstGeom prst="rect">
            <a:avLst/>
          </a:prstGeom>
          <a:solidFill>
            <a:srgbClr val="DAE6F3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nl-NL"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Instances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&lt;Number&gt;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&lt;Info&gt;</a:t>
            </a:r>
          </a:p>
        </p:txBody>
      </p:sp>
      <p:sp>
        <p:nvSpPr>
          <p:cNvPr id="11" name="Rechthoek 6">
            <a:extLst>
              <a:ext uri="{FF2B5EF4-FFF2-40B4-BE49-F238E27FC236}">
                <a16:creationId xmlns:a16="http://schemas.microsoft.com/office/drawing/2014/main" id="{E9E118D2-F2BD-4F2D-BAC4-5BD61444D6CB}"/>
              </a:ext>
            </a:extLst>
          </p:cNvPr>
          <p:cNvSpPr/>
          <p:nvPr/>
        </p:nvSpPr>
        <p:spPr>
          <a:xfrm>
            <a:off x="3563888" y="4504664"/>
            <a:ext cx="2016224" cy="839916"/>
          </a:xfrm>
          <a:prstGeom prst="rect">
            <a:avLst/>
          </a:prstGeom>
          <a:solidFill>
            <a:srgbClr val="D8E7BA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nl-NL"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QGrip Account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&lt;Name&gt;</a:t>
            </a:r>
            <a:endParaRPr lang="nl-NL" sz="1400" b="1" dirty="0">
              <a:solidFill>
                <a:srgbClr val="59595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D9692D-D7D9-4893-9318-49AD1A0C2102}"/>
              </a:ext>
            </a:extLst>
          </p:cNvPr>
          <p:cNvSpPr txBox="1"/>
          <p:nvPr/>
        </p:nvSpPr>
        <p:spPr>
          <a:xfrm>
            <a:off x="3542420" y="1900803"/>
            <a:ext cx="179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&lt;Domain&gt;</a:t>
            </a:r>
          </a:p>
        </p:txBody>
      </p:sp>
    </p:spTree>
    <p:extLst>
      <p:ext uri="{BB962C8B-B14F-4D97-AF65-F5344CB8AC3E}">
        <p14:creationId xmlns:p14="http://schemas.microsoft.com/office/powerpoint/2010/main" val="3782149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349E7-9649-4F7F-812A-F48605939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Domain: &lt;Name&gt; (Secondary)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5F118F6-F0DC-440C-9BE2-554CFDEE9E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556792"/>
            <a:ext cx="6254387" cy="280831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62AB7AA-D669-4FC8-87AD-E36147A9B223}"/>
              </a:ext>
            </a:extLst>
          </p:cNvPr>
          <p:cNvSpPr txBox="1"/>
          <p:nvPr/>
        </p:nvSpPr>
        <p:spPr>
          <a:xfrm>
            <a:off x="3542420" y="1900803"/>
            <a:ext cx="179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&lt;Domain&gt;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D161CE-8FB0-4A0A-B8C3-95456B1D0116}"/>
              </a:ext>
            </a:extLst>
          </p:cNvPr>
          <p:cNvSpPr txBox="1"/>
          <p:nvPr/>
        </p:nvSpPr>
        <p:spPr>
          <a:xfrm>
            <a:off x="1115616" y="1733114"/>
            <a:ext cx="179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&lt;First&gt;</a:t>
            </a:r>
          </a:p>
        </p:txBody>
      </p:sp>
      <p:sp>
        <p:nvSpPr>
          <p:cNvPr id="8" name="Rechthoek 6">
            <a:extLst>
              <a:ext uri="{FF2B5EF4-FFF2-40B4-BE49-F238E27FC236}">
                <a16:creationId xmlns:a16="http://schemas.microsoft.com/office/drawing/2014/main" id="{7FAE1D05-EFA9-45B5-A4AE-15FCA95E5B53}"/>
              </a:ext>
            </a:extLst>
          </p:cNvPr>
          <p:cNvSpPr/>
          <p:nvPr/>
        </p:nvSpPr>
        <p:spPr>
          <a:xfrm>
            <a:off x="539552" y="4496230"/>
            <a:ext cx="2304256" cy="1008912"/>
          </a:xfrm>
          <a:prstGeom prst="rect">
            <a:avLst/>
          </a:prstGeom>
          <a:solidFill>
            <a:srgbClr val="D8E7BA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nl-NL"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QGripServers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&lt;Name&gt;</a:t>
            </a:r>
            <a:endParaRPr lang="nl-NL" sz="1400" b="1" dirty="0">
              <a:solidFill>
                <a:srgbClr val="59595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nl-NL"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&lt;Name&gt;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&lt;Name&gt;</a:t>
            </a:r>
          </a:p>
        </p:txBody>
      </p:sp>
      <p:sp>
        <p:nvSpPr>
          <p:cNvPr id="9" name="Rechthoek 6">
            <a:extLst>
              <a:ext uri="{FF2B5EF4-FFF2-40B4-BE49-F238E27FC236}">
                <a16:creationId xmlns:a16="http://schemas.microsoft.com/office/drawing/2014/main" id="{FA78B8BE-F422-45C9-AD3C-463EA1D44A5E}"/>
              </a:ext>
            </a:extLst>
          </p:cNvPr>
          <p:cNvSpPr/>
          <p:nvPr/>
        </p:nvSpPr>
        <p:spPr>
          <a:xfrm>
            <a:off x="3563888" y="4504664"/>
            <a:ext cx="2016224" cy="839916"/>
          </a:xfrm>
          <a:prstGeom prst="rect">
            <a:avLst/>
          </a:prstGeom>
          <a:solidFill>
            <a:srgbClr val="D8E7BA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nl-NL"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QGrip Account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&lt;Name&gt;</a:t>
            </a:r>
            <a:endParaRPr lang="nl-NL" sz="1400" b="1" dirty="0">
              <a:solidFill>
                <a:srgbClr val="59595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Rechthoek 6">
            <a:extLst>
              <a:ext uri="{FF2B5EF4-FFF2-40B4-BE49-F238E27FC236}">
                <a16:creationId xmlns:a16="http://schemas.microsoft.com/office/drawing/2014/main" id="{C1FDDD7F-3546-41FB-94BB-3F59BEF08E1E}"/>
              </a:ext>
            </a:extLst>
          </p:cNvPr>
          <p:cNvSpPr/>
          <p:nvPr/>
        </p:nvSpPr>
        <p:spPr>
          <a:xfrm>
            <a:off x="6598568" y="2617208"/>
            <a:ext cx="2088232" cy="839916"/>
          </a:xfrm>
          <a:prstGeom prst="rect">
            <a:avLst/>
          </a:prstGeom>
          <a:solidFill>
            <a:srgbClr val="DAE6F3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nl-NL"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Instances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&lt;Number&gt;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&lt;Info&gt;</a:t>
            </a:r>
          </a:p>
        </p:txBody>
      </p:sp>
      <p:sp>
        <p:nvSpPr>
          <p:cNvPr id="11" name="Rechthoek 6">
            <a:extLst>
              <a:ext uri="{FF2B5EF4-FFF2-40B4-BE49-F238E27FC236}">
                <a16:creationId xmlns:a16="http://schemas.microsoft.com/office/drawing/2014/main" id="{148D5781-E198-4BBF-93C4-787FF329B0B4}"/>
              </a:ext>
            </a:extLst>
          </p:cNvPr>
          <p:cNvSpPr/>
          <p:nvPr/>
        </p:nvSpPr>
        <p:spPr>
          <a:xfrm>
            <a:off x="6188758" y="1529333"/>
            <a:ext cx="2088232" cy="839916"/>
          </a:xfrm>
          <a:prstGeom prst="rect">
            <a:avLst/>
          </a:prstGeom>
          <a:gradFill>
            <a:gsLst>
              <a:gs pos="0">
                <a:schemeClr val="accent6">
                  <a:lumMod val="0"/>
                  <a:lumOff val="100000"/>
                </a:schemeClr>
              </a:gs>
              <a:gs pos="21000">
                <a:schemeClr val="accent6">
                  <a:lumMod val="0"/>
                  <a:lumOff val="100000"/>
                </a:schemeClr>
              </a:gs>
              <a:gs pos="44000">
                <a:srgbClr val="B7D6A3"/>
              </a:gs>
              <a:gs pos="100000">
                <a:srgbClr val="70AD47"/>
              </a:gs>
            </a:gsLst>
            <a:path path="circle">
              <a:fillToRect l="50000" t="-80000" r="50000" b="180000"/>
            </a:path>
          </a:gra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nl-NL"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BackupShare Servers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&lt;Name&gt;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1400" b="1">
                <a:solidFill>
                  <a:srgbClr val="59595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&lt;Name&gt;</a:t>
            </a:r>
          </a:p>
        </p:txBody>
      </p:sp>
    </p:spTree>
    <p:extLst>
      <p:ext uri="{BB962C8B-B14F-4D97-AF65-F5344CB8AC3E}">
        <p14:creationId xmlns:p14="http://schemas.microsoft.com/office/powerpoint/2010/main" val="1320005297"/>
      </p:ext>
    </p:extLst>
  </p:cSld>
  <p:clrMapOvr>
    <a:masterClrMapping/>
  </p:clrMapOvr>
</p:sld>
</file>

<file path=ppt/theme/theme1.xml><?xml version="1.0" encoding="utf-8"?>
<a:theme xmlns:a="http://schemas.openxmlformats.org/drawingml/2006/main" name="QGri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iponSQL-1.potx" id="{D8C5100D-F9C6-4B3A-A974-A64F16088F8D}" vid="{EC929F61-7D8B-4E48-9291-D98B92AB98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GriponSQL-1</Template>
  <TotalTime>1143</TotalTime>
  <Words>128</Words>
  <Application>Microsoft Office PowerPoint</Application>
  <PresentationFormat>On-screen Show (4:3)</PresentationFormat>
  <Paragraphs>75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Berlin Sans FB Demi</vt:lpstr>
      <vt:lpstr>Calibri</vt:lpstr>
      <vt:lpstr>Tahoma</vt:lpstr>
      <vt:lpstr>QGrip</vt:lpstr>
      <vt:lpstr>Overview  @ &lt;Organisation&gt;</vt:lpstr>
      <vt:lpstr>AD Domains</vt:lpstr>
      <vt:lpstr>Domain: &lt;Name&gt; (First)</vt:lpstr>
      <vt:lpstr>Domain: &lt;Name&gt; (Secondary)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</dc:title>
  <dc:creator>Dan Jernberg</dc:creator>
  <cp:lastModifiedBy>Dan Jernberg</cp:lastModifiedBy>
  <cp:revision>58</cp:revision>
  <dcterms:created xsi:type="dcterms:W3CDTF">2018-12-18T05:42:04Z</dcterms:created>
  <dcterms:modified xsi:type="dcterms:W3CDTF">2021-02-09T10:08:37Z</dcterms:modified>
</cp:coreProperties>
</file>